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</p:sldMasterIdLst>
  <p:notesMasterIdLst>
    <p:notesMasterId r:id="rId11"/>
  </p:notesMasterIdLst>
  <p:sldIdLst>
    <p:sldId id="263" r:id="rId3"/>
    <p:sldId id="266" r:id="rId4"/>
    <p:sldId id="291" r:id="rId5"/>
    <p:sldId id="281" r:id="rId6"/>
    <p:sldId id="288" r:id="rId7"/>
    <p:sldId id="289" r:id="rId8"/>
    <p:sldId id="290" r:id="rId9"/>
    <p:sldId id="277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70"/>
    <a:srgbClr val="C20330"/>
    <a:srgbClr val="FF9933"/>
    <a:srgbClr val="C2C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5E8A9-2BD9-A20D-7E5D-71644A5E0539}" v="6" dt="2021-09-17T14:01:12.624"/>
    <p1510:client id="{7AC9F6CD-EF09-8AA1-D485-CA790D1E845C}" v="91" dt="2021-09-16T14:32:31.577"/>
    <p1510:client id="{AEC4E8C5-D85D-2730-3345-641B5F32014A}" v="6" dt="2021-09-17T07:55:52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benutzer" userId="S::urn:spo:anon#93b8283038b0ea056f28a7d3a077dbcc1d599da6e4d8e9ebb8da3827a44eb7f0::" providerId="AD" clId="Web-{7AC9F6CD-EF09-8AA1-D485-CA790D1E845C}"/>
    <pc:docChg chg="modSld">
      <pc:chgData name="Gastbenutzer" userId="S::urn:spo:anon#93b8283038b0ea056f28a7d3a077dbcc1d599da6e4d8e9ebb8da3827a44eb7f0::" providerId="AD" clId="Web-{7AC9F6CD-EF09-8AA1-D485-CA790D1E845C}" dt="2021-09-16T14:32:30.108" v="85"/>
      <pc:docMkLst>
        <pc:docMk/>
      </pc:docMkLst>
      <pc:sldChg chg="modSp">
        <pc:chgData name="Gastbenutzer" userId="S::urn:spo:anon#93b8283038b0ea056f28a7d3a077dbcc1d599da6e4d8e9ebb8da3827a44eb7f0::" providerId="AD" clId="Web-{7AC9F6CD-EF09-8AA1-D485-CA790D1E845C}" dt="2021-09-16T14:32:30.108" v="85"/>
        <pc:sldMkLst>
          <pc:docMk/>
          <pc:sldMk cId="872176242" sldId="290"/>
        </pc:sldMkLst>
        <pc:graphicFrameChg chg="mod modGraphic">
          <ac:chgData name="Gastbenutzer" userId="S::urn:spo:anon#93b8283038b0ea056f28a7d3a077dbcc1d599da6e4d8e9ebb8da3827a44eb7f0::" providerId="AD" clId="Web-{7AC9F6CD-EF09-8AA1-D485-CA790D1E845C}" dt="2021-09-16T14:32:30.108" v="85"/>
          <ac:graphicFrameMkLst>
            <pc:docMk/>
            <pc:sldMk cId="872176242" sldId="290"/>
            <ac:graphicFrameMk id="4" creationId="{76176493-5A2E-4346-A990-95F80D39277C}"/>
          </ac:graphicFrameMkLst>
        </pc:graphicFrameChg>
      </pc:sldChg>
      <pc:sldChg chg="modSp">
        <pc:chgData name="Gastbenutzer" userId="S::urn:spo:anon#93b8283038b0ea056f28a7d3a077dbcc1d599da6e4d8e9ebb8da3827a44eb7f0::" providerId="AD" clId="Web-{7AC9F6CD-EF09-8AA1-D485-CA790D1E845C}" dt="2021-09-16T14:31:53.514" v="27" actId="20577"/>
        <pc:sldMkLst>
          <pc:docMk/>
          <pc:sldMk cId="1616572947" sldId="291"/>
        </pc:sldMkLst>
        <pc:spChg chg="mod">
          <ac:chgData name="Gastbenutzer" userId="S::urn:spo:anon#93b8283038b0ea056f28a7d3a077dbcc1d599da6e4d8e9ebb8da3827a44eb7f0::" providerId="AD" clId="Web-{7AC9F6CD-EF09-8AA1-D485-CA790D1E845C}" dt="2021-09-16T14:31:53.514" v="27" actId="20577"/>
          <ac:spMkLst>
            <pc:docMk/>
            <pc:sldMk cId="1616572947" sldId="291"/>
            <ac:spMk id="2" creationId="{5DBC3AC7-D8CF-6647-A429-95981C6BEDB7}"/>
          </ac:spMkLst>
        </pc:spChg>
      </pc:sldChg>
    </pc:docChg>
  </pc:docChgLst>
  <pc:docChgLst>
    <pc:chgData name="Utilisateur invité" userId="S::urn:spo:anon#93b8283038b0ea056f28a7d3a077dbcc1d599da6e4d8e9ebb8da3827a44eb7f0::" providerId="AD" clId="Web-{53C5E8A9-2BD9-A20D-7E5D-71644A5E0539}"/>
    <pc:docChg chg="modSld">
      <pc:chgData name="Utilisateur invité" userId="S::urn:spo:anon#93b8283038b0ea056f28a7d3a077dbcc1d599da6e4d8e9ebb8da3827a44eb7f0::" providerId="AD" clId="Web-{53C5E8A9-2BD9-A20D-7E5D-71644A5E0539}" dt="2021-09-17T14:01:07.593" v="3"/>
      <pc:docMkLst>
        <pc:docMk/>
      </pc:docMkLst>
      <pc:sldChg chg="modSp">
        <pc:chgData name="Utilisateur invité" userId="S::urn:spo:anon#93b8283038b0ea056f28a7d3a077dbcc1d599da6e4d8e9ebb8da3827a44eb7f0::" providerId="AD" clId="Web-{53C5E8A9-2BD9-A20D-7E5D-71644A5E0539}" dt="2021-09-17T14:01:07.593" v="3"/>
        <pc:sldMkLst>
          <pc:docMk/>
          <pc:sldMk cId="3567957586" sldId="288"/>
        </pc:sldMkLst>
        <pc:graphicFrameChg chg="mod modGraphic">
          <ac:chgData name="Utilisateur invité" userId="S::urn:spo:anon#93b8283038b0ea056f28a7d3a077dbcc1d599da6e4d8e9ebb8da3827a44eb7f0::" providerId="AD" clId="Web-{53C5E8A9-2BD9-A20D-7E5D-71644A5E0539}" dt="2021-09-17T14:01:07.593" v="3"/>
          <ac:graphicFrameMkLst>
            <pc:docMk/>
            <pc:sldMk cId="3567957586" sldId="288"/>
            <ac:graphicFrameMk id="4" creationId="{76176493-5A2E-4346-A990-95F80D39277C}"/>
          </ac:graphicFrameMkLst>
        </pc:graphicFrameChg>
      </pc:sldChg>
    </pc:docChg>
  </pc:docChgLst>
  <pc:docChgLst>
    <pc:chgData name="Gastbenutzer" userId="S::urn:spo:anon#93b8283038b0ea056f28a7d3a077dbcc1d599da6e4d8e9ebb8da3827a44eb7f0::" providerId="AD" clId="Web-{AEC4E8C5-D85D-2730-3345-641B5F32014A}"/>
    <pc:docChg chg="modSld">
      <pc:chgData name="Gastbenutzer" userId="S::urn:spo:anon#93b8283038b0ea056f28a7d3a077dbcc1d599da6e4d8e9ebb8da3827a44eb7f0::" providerId="AD" clId="Web-{AEC4E8C5-D85D-2730-3345-641B5F32014A}" dt="2021-09-17T07:55:50.484" v="3"/>
      <pc:docMkLst>
        <pc:docMk/>
      </pc:docMkLst>
      <pc:sldChg chg="modSp">
        <pc:chgData name="Gastbenutzer" userId="S::urn:spo:anon#93b8283038b0ea056f28a7d3a077dbcc1d599da6e4d8e9ebb8da3827a44eb7f0::" providerId="AD" clId="Web-{AEC4E8C5-D85D-2730-3345-641B5F32014A}" dt="2021-09-17T07:55:50.484" v="3"/>
        <pc:sldMkLst>
          <pc:docMk/>
          <pc:sldMk cId="2347420701" sldId="281"/>
        </pc:sldMkLst>
        <pc:graphicFrameChg chg="mod modGraphic">
          <ac:chgData name="Gastbenutzer" userId="S::urn:spo:anon#93b8283038b0ea056f28a7d3a077dbcc1d599da6e4d8e9ebb8da3827a44eb7f0::" providerId="AD" clId="Web-{AEC4E8C5-D85D-2730-3345-641B5F32014A}" dt="2021-09-17T07:55:50.484" v="3"/>
          <ac:graphicFrameMkLst>
            <pc:docMk/>
            <pc:sldMk cId="2347420701" sldId="281"/>
            <ac:graphicFrameMk id="4" creationId="{76176493-5A2E-4346-A990-95F80D39277C}"/>
          </ac:graphicFrameMkLst>
        </pc:graphicFrameChg>
      </pc:sldChg>
    </pc:docChg>
  </pc:docChgLst>
  <pc:docChgLst>
    <pc:chgData name="Gastbenutzer" userId="S::urn:spo:anon#93b8283038b0ea056f28a7d3a077dbcc1d599da6e4d8e9ebb8da3827a44eb7f0::" providerId="AD" clId="Web-{49297596-8F26-CC80-24D2-814E0C2DCF0D}"/>
    <pc:docChg chg="modSld">
      <pc:chgData name="Gastbenutzer" userId="S::urn:spo:anon#93b8283038b0ea056f28a7d3a077dbcc1d599da6e4d8e9ebb8da3827a44eb7f0::" providerId="AD" clId="Web-{49297596-8F26-CC80-24D2-814E0C2DCF0D}" dt="2021-09-17T09:26:04.986" v="1"/>
      <pc:docMkLst>
        <pc:docMk/>
      </pc:docMkLst>
      <pc:sldChg chg="modNotes">
        <pc:chgData name="Gastbenutzer" userId="S::urn:spo:anon#93b8283038b0ea056f28a7d3a077dbcc1d599da6e4d8e9ebb8da3827a44eb7f0::" providerId="AD" clId="Web-{49297596-8F26-CC80-24D2-814E0C2DCF0D}" dt="2021-09-17T09:25:59.611" v="0"/>
        <pc:sldMkLst>
          <pc:docMk/>
          <pc:sldMk cId="2043317260" sldId="266"/>
        </pc:sldMkLst>
      </pc:sldChg>
      <pc:sldChg chg="modNotes">
        <pc:chgData name="Gastbenutzer" userId="S::urn:spo:anon#93b8283038b0ea056f28a7d3a077dbcc1d599da6e4d8e9ebb8da3827a44eb7f0::" providerId="AD" clId="Web-{49297596-8F26-CC80-24D2-814E0C2DCF0D}" dt="2021-09-17T09:26:04.986" v="1"/>
        <pc:sldMkLst>
          <pc:docMk/>
          <pc:sldMk cId="2347420701" sldId="28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D52B-DD74-4CCB-9F0B-9562E6D514EF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52CD-88E8-47EE-ABC0-3DF8A337D2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8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52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3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3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17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63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8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2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552CD-88E8-47EE-ABC0-3DF8A337D20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91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>
            <a:extLst>
              <a:ext uri="{FF2B5EF4-FFF2-40B4-BE49-F238E27FC236}">
                <a16:creationId xmlns:a16="http://schemas.microsoft.com/office/drawing/2014/main" id="{AA90C089-8CD0-8C41-AD64-5F919ACEEC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8273"/>
            <a:ext cx="9144000" cy="403118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AA539E-DEA5-7540-B80E-990685BA2194}"/>
              </a:ext>
            </a:extLst>
          </p:cNvPr>
          <p:cNvSpPr/>
          <p:nvPr userDrawn="1"/>
        </p:nvSpPr>
        <p:spPr>
          <a:xfrm>
            <a:off x="0" y="2600404"/>
            <a:ext cx="5303690" cy="384424"/>
          </a:xfrm>
          <a:prstGeom prst="rect">
            <a:avLst/>
          </a:prstGeom>
          <a:solidFill>
            <a:srgbClr val="C20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A5765A-1F36-B347-B61A-24BFC02E874F}"/>
              </a:ext>
            </a:extLst>
          </p:cNvPr>
          <p:cNvSpPr/>
          <p:nvPr userDrawn="1"/>
        </p:nvSpPr>
        <p:spPr>
          <a:xfrm>
            <a:off x="0" y="3043222"/>
            <a:ext cx="5303690" cy="384424"/>
          </a:xfrm>
          <a:prstGeom prst="rect">
            <a:avLst/>
          </a:prstGeom>
          <a:solidFill>
            <a:srgbClr val="C20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62F2AB5-295A-FA46-8413-40182531AADA}"/>
              </a:ext>
            </a:extLst>
          </p:cNvPr>
          <p:cNvSpPr/>
          <p:nvPr userDrawn="1"/>
        </p:nvSpPr>
        <p:spPr>
          <a:xfrm>
            <a:off x="0" y="3481174"/>
            <a:ext cx="5303690" cy="384424"/>
          </a:xfrm>
          <a:prstGeom prst="rect">
            <a:avLst/>
          </a:prstGeom>
          <a:solidFill>
            <a:srgbClr val="C20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27507D3-EA91-8D4F-A6B6-12CFE5546C3B}"/>
              </a:ext>
            </a:extLst>
          </p:cNvPr>
          <p:cNvSpPr txBox="1">
            <a:spLocks/>
          </p:cNvSpPr>
          <p:nvPr userDrawn="1"/>
        </p:nvSpPr>
        <p:spPr>
          <a:xfrm>
            <a:off x="0" y="4873083"/>
            <a:ext cx="9144000" cy="270417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rgbClr val="001C70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aseline="0"/>
              <a:t>© 2021, Bibliosuisse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1C2E88-F0E6-224E-A3FE-DABCBDE1A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649556"/>
            <a:ext cx="5303689" cy="335271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CDCC63EC-48DB-EC49-9226-D51ACAC87B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079892"/>
            <a:ext cx="5303689" cy="3585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de-DE" err="1"/>
              <a:t>Subtitel</a:t>
            </a:r>
            <a:endParaRPr lang="de-DE"/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6D3F12C3-E9F0-304E-82C4-711A9C0C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22710"/>
            <a:ext cx="5303689" cy="335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Referent/in | Datum</a:t>
            </a:r>
          </a:p>
        </p:txBody>
      </p:sp>
    </p:spTree>
    <p:extLst>
      <p:ext uri="{BB962C8B-B14F-4D97-AF65-F5344CB8AC3E}">
        <p14:creationId xmlns:p14="http://schemas.microsoft.com/office/powerpoint/2010/main" val="21990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65CD7771-0DF7-F440-96B2-21B05065A055}"/>
              </a:ext>
            </a:extLst>
          </p:cNvPr>
          <p:cNvSpPr/>
          <p:nvPr userDrawn="1"/>
        </p:nvSpPr>
        <p:spPr>
          <a:xfrm>
            <a:off x="0" y="4873625"/>
            <a:ext cx="9144001" cy="20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Seite </a:t>
            </a:r>
            <a:fld id="{0C57FCA5-1C2D-4194-92AD-54D6BEB68EF7}" type="slidenum">
              <a:rPr lang="de-DE" sz="800" kern="1200" smtClean="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t>‹Nr.›</a:t>
            </a:fld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  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|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 Bibliosuisse Connect vom 17. September 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| 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</a:t>
            </a:r>
            <a:r>
              <a:rPr lang="de-DE" sz="800" kern="1200" err="1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BiblioWeekend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 | 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 © 2021, Bibliosuisse</a:t>
            </a:r>
          </a:p>
        </p:txBody>
      </p:sp>
    </p:spTree>
    <p:extLst>
      <p:ext uri="{BB962C8B-B14F-4D97-AF65-F5344CB8AC3E}">
        <p14:creationId xmlns:p14="http://schemas.microsoft.com/office/powerpoint/2010/main" val="13471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79E6E2C-5330-CC4B-95FA-2C4F36AB91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643063"/>
            <a:ext cx="4119563" cy="25860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4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79E6E2C-5330-CC4B-95FA-2C4F36AB91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38" y="862013"/>
            <a:ext cx="8461375" cy="3727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0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4" descr="Klammer.png">
            <a:extLst>
              <a:ext uri="{FF2B5EF4-FFF2-40B4-BE49-F238E27FC236}">
                <a16:creationId xmlns:a16="http://schemas.microsoft.com/office/drawing/2014/main" id="{25CDAF1C-2C40-8641-A1AE-F98CA585CB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45" y="1430643"/>
            <a:ext cx="657255" cy="3712857"/>
          </a:xfrm>
          <a:prstGeom prst="rect">
            <a:avLst/>
          </a:prstGeom>
        </p:spPr>
      </p:pic>
      <p:pic>
        <p:nvPicPr>
          <p:cNvPr id="14" name="Bild 6">
            <a:extLst>
              <a:ext uri="{FF2B5EF4-FFF2-40B4-BE49-F238E27FC236}">
                <a16:creationId xmlns:a16="http://schemas.microsoft.com/office/drawing/2014/main" id="{E49337E5-D481-A549-B183-F5317A62D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138" y="164128"/>
            <a:ext cx="1426596" cy="3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3">
          <p15:clr>
            <a:srgbClr val="F26B43"/>
          </p15:clr>
        </p15:guide>
        <p15:guide id="3" pos="5543">
          <p15:clr>
            <a:srgbClr val="F26B43"/>
          </p15:clr>
        </p15:guide>
        <p15:guide id="4" orient="horz" pos="348">
          <p15:clr>
            <a:srgbClr val="F26B43"/>
          </p15:clr>
        </p15:guide>
        <p15:guide id="5" orient="horz" pos="2891">
          <p15:clr>
            <a:srgbClr val="F26B43"/>
          </p15:clr>
        </p15:guide>
        <p15:guide id="6" pos="658">
          <p15:clr>
            <a:srgbClr val="F26B43"/>
          </p15:clr>
        </p15:guide>
        <p15:guide id="8" orient="horz" pos="543">
          <p15:clr>
            <a:srgbClr val="F26B43"/>
          </p15:clr>
        </p15:guide>
        <p15:guide id="9" orient="horz" pos="2664">
          <p15:clr>
            <a:srgbClr val="F26B43"/>
          </p15:clr>
        </p15:guide>
        <p15:guide id="10" pos="2948" userDrawn="1">
          <p15:clr>
            <a:srgbClr val="F26B43"/>
          </p15:clr>
        </p15:guide>
        <p15:guide id="11" pos="28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6">
            <a:extLst>
              <a:ext uri="{FF2B5EF4-FFF2-40B4-BE49-F238E27FC236}">
                <a16:creationId xmlns:a16="http://schemas.microsoft.com/office/drawing/2014/main" id="{E49337E5-D481-A549-B183-F5317A62D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138" y="164128"/>
            <a:ext cx="1426596" cy="3024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241114C-DFD9-0149-B259-0368851B1FE7}"/>
              </a:ext>
            </a:extLst>
          </p:cNvPr>
          <p:cNvSpPr/>
          <p:nvPr userDrawn="1"/>
        </p:nvSpPr>
        <p:spPr>
          <a:xfrm>
            <a:off x="0" y="4873625"/>
            <a:ext cx="9144001" cy="20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Seite </a:t>
            </a:r>
            <a:fld id="{0C57FCA5-1C2D-4194-92AD-54D6BEB68EF7}" type="slidenum">
              <a:rPr lang="de-DE" sz="800" kern="1200" smtClean="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t>‹Nr.›</a:t>
            </a:fld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  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|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 Bibliosuisse Connect vom 17. September 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| 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</a:t>
            </a:r>
            <a:r>
              <a:rPr lang="de-DE" sz="800" kern="1200" err="1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BiblioWeekend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</a:t>
            </a:r>
            <a:r>
              <a:rPr lang="de-DE" sz="800" kern="1200">
                <a:solidFill>
                  <a:srgbClr val="C20330"/>
                </a:solidFill>
                <a:latin typeface="Helvetica" pitchFamily="2" charset="0"/>
                <a:ea typeface="+mn-ea"/>
                <a:cs typeface="+mn-cs"/>
              </a:rPr>
              <a:t> | </a:t>
            </a:r>
            <a:r>
              <a:rPr lang="de-DE" sz="800" kern="1200">
                <a:solidFill>
                  <a:srgbClr val="001C70"/>
                </a:solidFill>
                <a:latin typeface="Helvetica" pitchFamily="2" charset="0"/>
                <a:ea typeface="+mn-ea"/>
                <a:cs typeface="+mn-cs"/>
              </a:rPr>
              <a:t> © 2021, Bibliosuisse</a:t>
            </a:r>
          </a:p>
        </p:txBody>
      </p:sp>
    </p:spTree>
    <p:extLst>
      <p:ext uri="{BB962C8B-B14F-4D97-AF65-F5344CB8AC3E}">
        <p14:creationId xmlns:p14="http://schemas.microsoft.com/office/powerpoint/2010/main" val="28535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3">
          <p15:clr>
            <a:srgbClr val="F26B43"/>
          </p15:clr>
        </p15:guide>
        <p15:guide id="3" pos="5543">
          <p15:clr>
            <a:srgbClr val="F26B43"/>
          </p15:clr>
        </p15:guide>
        <p15:guide id="4" orient="horz" pos="348">
          <p15:clr>
            <a:srgbClr val="F26B43"/>
          </p15:clr>
        </p15:guide>
        <p15:guide id="5" orient="horz" pos="2891">
          <p15:clr>
            <a:srgbClr val="F26B43"/>
          </p15:clr>
        </p15:guide>
        <p15:guide id="6" pos="658">
          <p15:clr>
            <a:srgbClr val="F26B43"/>
          </p15:clr>
        </p15:guide>
        <p15:guide id="8" orient="horz" pos="543">
          <p15:clr>
            <a:srgbClr val="F26B43"/>
          </p15:clr>
        </p15:guide>
        <p15:guide id="9" orient="horz" pos="2664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hyperlink" Target="http://forms.gle/aF6y1TvEQ54ykBSK6" TargetMode="External"/><Relationship Id="rId5" Type="http://schemas.openxmlformats.org/officeDocument/2006/relationships/hyperlink" Target="http://www.biblioweekend.ch/" TargetMode="External"/><Relationship Id="rId4" Type="http://schemas.openxmlformats.org/officeDocument/2006/relationships/hyperlink" Target="http://www.bibliosuisse.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bibliovaud.ch/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hyperlink" Target="mailto:inscription@bibliomedia.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Isabelle.emmenegger@unine.ch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mailto:Julien.berberat@jura.ch" TargetMode="Externa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hyperlink" Target="mailto:Raphael.grolimund@hesge.ch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mailto:Christine.demont@bluewin.ch" TargetMode="External"/><Relationship Id="rId10" Type="http://schemas.openxmlformats.org/officeDocument/2006/relationships/hyperlink" Target="mailto:laurent.albenque@bcu.unil.ch" TargetMode="External"/><Relationship Id="rId4" Type="http://schemas.openxmlformats.org/officeDocument/2006/relationships/hyperlink" Target="mailto:Delphine.lebouleur@laposte.net" TargetMode="External"/><Relationship Id="rId9" Type="http://schemas.openxmlformats.org/officeDocument/2006/relationships/hyperlink" Target="mailto:Samantha.gothuey@collombey-muraz.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127D291-9F8D-FE4D-8A55-B027C4BA9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 err="1"/>
              <a:t>Bibliosuisse</a:t>
            </a:r>
            <a:r>
              <a:rPr lang="de-DE" b="0" dirty="0"/>
              <a:t> Connect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6FE6FB3-C722-7A42-A25C-7D4BEF0573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079892"/>
            <a:ext cx="5303689" cy="35855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Comité </a:t>
            </a:r>
            <a:r>
              <a:rPr lang="de-DE" dirty="0" err="1"/>
              <a:t>régional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la Suisse Romande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F88E21-D4A2-FB49-B798-9B5E842C6F6B}"/>
              </a:ext>
            </a:extLst>
          </p:cNvPr>
          <p:cNvSpPr/>
          <p:nvPr/>
        </p:nvSpPr>
        <p:spPr>
          <a:xfrm>
            <a:off x="0" y="6079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cap="all">
                <a:solidFill>
                  <a:srgbClr val="001C70"/>
                </a:solidFill>
                <a:latin typeface="Helvetica" pitchFamily="2" charset="0"/>
              </a:rPr>
              <a:t>BIBLIOWEEKEND</a:t>
            </a:r>
          </a:p>
        </p:txBody>
      </p:sp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id="{034FFACD-B4A8-4967-99CE-1430A9BD9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90855"/>
              </p:ext>
            </p:extLst>
          </p:nvPr>
        </p:nvGraphicFramePr>
        <p:xfrm>
          <a:off x="5926915" y="1661097"/>
          <a:ext cx="2411006" cy="341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1669957-75EF-4203-BEFA-A5954CDBC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6915" y="1661097"/>
                        <a:ext cx="2411006" cy="3411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7">
            <a:extLst>
              <a:ext uri="{FF2B5EF4-FFF2-40B4-BE49-F238E27FC236}">
                <a16:creationId xmlns:a16="http://schemas.microsoft.com/office/drawing/2014/main" id="{452E4C01-3CD1-4AD9-96F3-C1EA233116D8}"/>
              </a:ext>
            </a:extLst>
          </p:cNvPr>
          <p:cNvSpPr txBox="1">
            <a:spLocks/>
          </p:cNvSpPr>
          <p:nvPr/>
        </p:nvSpPr>
        <p:spPr>
          <a:xfrm>
            <a:off x="0" y="3606924"/>
            <a:ext cx="5303689" cy="358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000" i="1" dirty="0"/>
              <a:t>Delphine </a:t>
            </a:r>
            <a:r>
              <a:rPr lang="de-DE" sz="1000" i="1" dirty="0" err="1"/>
              <a:t>Lebouleur</a:t>
            </a:r>
            <a:r>
              <a:rPr lang="de-DE" sz="1000" i="1" dirty="0"/>
              <a:t> et Christophe Bezençon</a:t>
            </a:r>
          </a:p>
        </p:txBody>
      </p:sp>
    </p:spTree>
    <p:extLst>
      <p:ext uri="{BB962C8B-B14F-4D97-AF65-F5344CB8AC3E}">
        <p14:creationId xmlns:p14="http://schemas.microsoft.com/office/powerpoint/2010/main" val="164398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C3AC7-D8CF-6647-A429-95981C6BEDB7}"/>
              </a:ext>
            </a:extLst>
          </p:cNvPr>
          <p:cNvSpPr txBox="1">
            <a:spLocks/>
          </p:cNvSpPr>
          <p:nvPr/>
        </p:nvSpPr>
        <p:spPr>
          <a:xfrm>
            <a:off x="820959" y="647423"/>
            <a:ext cx="7195060" cy="419823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3600" dirty="0" err="1">
                <a:solidFill>
                  <a:srgbClr val="001C70"/>
                </a:solidFill>
                <a:latin typeface="Helvetica" pitchFamily="2" charset="0"/>
              </a:rPr>
              <a:t>BiblioWeekend</a:t>
            </a:r>
            <a:endParaRPr lang="de-DE" sz="3600" dirty="0">
              <a:solidFill>
                <a:srgbClr val="001C70"/>
              </a:solidFill>
              <a:latin typeface="Helvetic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srgbClr val="001C70"/>
                </a:solidFill>
                <a:latin typeface="Helvetica" pitchFamily="2" charset="0"/>
              </a:rPr>
              <a:t>en Suisse </a:t>
            </a:r>
            <a:r>
              <a:rPr lang="de-DE" sz="2000" b="1" dirty="0" err="1">
                <a:solidFill>
                  <a:srgbClr val="001C70"/>
                </a:solidFill>
                <a:latin typeface="Helvetica" pitchFamily="2" charset="0"/>
              </a:rPr>
              <a:t>romande</a:t>
            </a:r>
            <a:endParaRPr lang="de-DE" sz="2000" b="1" dirty="0">
              <a:solidFill>
                <a:srgbClr val="001C70"/>
              </a:solidFill>
              <a:latin typeface="Helvetica" pitchFamily="2" charset="0"/>
            </a:endParaRPr>
          </a:p>
          <a:p>
            <a:pPr algn="ctr">
              <a:lnSpc>
                <a:spcPct val="150000"/>
              </a:lnSpc>
            </a:pPr>
            <a:endParaRPr lang="de-DE" sz="500" b="1" dirty="0">
              <a:solidFill>
                <a:srgbClr val="001C70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001C70"/>
                </a:solidFill>
                <a:latin typeface="Helvetica" pitchFamily="2" charset="0"/>
              </a:rPr>
              <a:t>Dans la </a:t>
            </a:r>
            <a:r>
              <a:rPr lang="de-DE" sz="2000" b="1" dirty="0" err="1">
                <a:solidFill>
                  <a:srgbClr val="001C70"/>
                </a:solidFill>
                <a:latin typeface="Helvetica" pitchFamily="2" charset="0"/>
              </a:rPr>
              <a:t>continuité</a:t>
            </a:r>
            <a:r>
              <a:rPr lang="de-DE" sz="2000" b="1" dirty="0">
                <a:solidFill>
                  <a:srgbClr val="001C70"/>
                </a:solidFill>
                <a:latin typeface="Helvetica" pitchFamily="2" charset="0"/>
              </a:rPr>
              <a:t> du Samedi des </a:t>
            </a:r>
            <a:r>
              <a:rPr lang="de-DE" sz="2000" b="1" dirty="0" err="1">
                <a:solidFill>
                  <a:srgbClr val="001C70"/>
                </a:solidFill>
                <a:latin typeface="Helvetica" pitchFamily="2" charset="0"/>
              </a:rPr>
              <a:t>Bibliothèques</a:t>
            </a:r>
            <a:endParaRPr lang="de-DE" sz="2000" b="1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CH" sz="500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Sur un week-end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Pour toutes les bibliothèques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Coordonné nationalement par </a:t>
            </a:r>
            <a:r>
              <a:rPr lang="fr-CH" sz="1600" dirty="0" err="1">
                <a:solidFill>
                  <a:srgbClr val="001C70"/>
                </a:solidFill>
                <a:latin typeface="Helvetica" pitchFamily="2" charset="0"/>
              </a:rPr>
              <a:t>Bibliosuisse</a:t>
            </a: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800" dirty="0">
              <a:solidFill>
                <a:srgbClr val="001C70"/>
              </a:solidFill>
              <a:latin typeface="Helvetica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b="1" dirty="0">
                <a:solidFill>
                  <a:srgbClr val="001C70"/>
                </a:solidFill>
                <a:latin typeface="Helvetica" pitchFamily="2" charset="0"/>
              </a:rPr>
              <a:t>Des opportunités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500" b="1" u="sng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Visibilité nationale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Site internet dédié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Nouvelles possibilités d’animation</a:t>
            </a:r>
            <a:endParaRPr lang="de-DE" sz="1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3" name="Objekt 3">
            <a:extLst>
              <a:ext uri="{FF2B5EF4-FFF2-40B4-BE49-F238E27FC236}">
                <a16:creationId xmlns:a16="http://schemas.microsoft.com/office/drawing/2014/main" id="{3EF857D7-1A5A-41B2-AF1D-C298C2533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24191"/>
              </p:ext>
            </p:extLst>
          </p:nvPr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5" name="Objekt 3">
                        <a:extLst>
                          <a:ext uri="{FF2B5EF4-FFF2-40B4-BE49-F238E27FC236}">
                            <a16:creationId xmlns:a16="http://schemas.microsoft.com/office/drawing/2014/main" id="{034FFACD-B4A8-4967-99CE-1430A9BD90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31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C3AC7-D8CF-6647-A429-95981C6BEDB7}"/>
              </a:ext>
            </a:extLst>
          </p:cNvPr>
          <p:cNvSpPr txBox="1">
            <a:spLocks/>
          </p:cNvSpPr>
          <p:nvPr/>
        </p:nvSpPr>
        <p:spPr>
          <a:xfrm>
            <a:off x="854331" y="647423"/>
            <a:ext cx="7555480" cy="419823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400" dirty="0">
              <a:solidFill>
                <a:srgbClr val="001C70"/>
              </a:solidFill>
              <a:latin typeface="Helvetica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600" dirty="0">
                <a:solidFill>
                  <a:srgbClr val="001C70"/>
                </a:solidFill>
                <a:latin typeface="Helvetica" pitchFamily="2" charset="0"/>
              </a:rPr>
              <a:t>Organisation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400" b="1" u="sng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Comité </a:t>
            </a:r>
            <a:r>
              <a:rPr lang="fr-CH" sz="1600" b="1" dirty="0">
                <a:solidFill>
                  <a:srgbClr val="001C70"/>
                </a:solidFill>
                <a:latin typeface="Helvetica" pitchFamily="2" charset="0"/>
              </a:rPr>
              <a:t>national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fr-CH" sz="1600" dirty="0" err="1">
                <a:solidFill>
                  <a:srgbClr val="001C70"/>
                </a:solidFill>
                <a:latin typeface="Helvetica" pitchFamily="2" charset="0"/>
              </a:rPr>
              <a:t>Bibliosuisse</a:t>
            </a: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Comités </a:t>
            </a:r>
            <a:r>
              <a:rPr lang="fr-CH" sz="1600" b="1" dirty="0">
                <a:solidFill>
                  <a:srgbClr val="001C70"/>
                </a:solidFill>
                <a:latin typeface="Helvetica" pitchFamily="2" charset="0"/>
              </a:rPr>
              <a:t>régionaux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 par région linguistique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Suisse romande (VD, FR, VS, NE, JU, GE)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Associations </a:t>
            </a:r>
            <a:r>
              <a:rPr lang="fr-CH" sz="1600" b="1" dirty="0">
                <a:solidFill>
                  <a:srgbClr val="001C70"/>
                </a:solidFill>
                <a:latin typeface="Helvetica" pitchFamily="2" charset="0"/>
              </a:rPr>
              <a:t>cantonales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 :</a:t>
            </a: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</a:t>
            </a:r>
            <a:r>
              <a:rPr lang="fr-CH" sz="1600" dirty="0" err="1">
                <a:solidFill>
                  <a:srgbClr val="001C70"/>
                </a:solidFill>
                <a:latin typeface="Helvetica" pitchFamily="2" charset="0"/>
              </a:rPr>
              <a:t>BiblioVaud</a:t>
            </a: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Biblio-FR</a:t>
            </a: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</a:t>
            </a:r>
            <a:r>
              <a:rPr lang="fr-CH" sz="1600" dirty="0" err="1">
                <a:solidFill>
                  <a:srgbClr val="001C70"/>
                </a:solidFill>
                <a:latin typeface="Helvetica" pitchFamily="2" charset="0"/>
              </a:rPr>
              <a:t>BiblioValais</a:t>
            </a: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Biblio-Neuchâtel</a:t>
            </a: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/>
                <a:cs typeface="Helvetica"/>
              </a:rPr>
              <a:t>	Bibliothèque cantonale jurassienne</a:t>
            </a:r>
          </a:p>
          <a:p>
            <a:pPr>
              <a:spcBef>
                <a:spcPts val="0"/>
              </a:spcBef>
              <a:defRPr/>
            </a:pP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	Association genevoise des bibliothécaires diplômés (AGBD)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lang="fr-CH" sz="1600" dirty="0">
              <a:solidFill>
                <a:srgbClr val="001C70"/>
              </a:solidFill>
              <a:latin typeface="Helvetica" pitchFamily="2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CH" sz="1600" b="1" dirty="0">
                <a:solidFill>
                  <a:srgbClr val="001C70"/>
                </a:solidFill>
                <a:latin typeface="Helvetica" pitchFamily="2" charset="0"/>
              </a:rPr>
              <a:t>Bibliothèques participantes 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: toutes celles motivées !</a:t>
            </a:r>
            <a:endParaRPr lang="de-DE" sz="1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3" name="Objekt 3">
            <a:extLst>
              <a:ext uri="{FF2B5EF4-FFF2-40B4-BE49-F238E27FC236}">
                <a16:creationId xmlns:a16="http://schemas.microsoft.com/office/drawing/2014/main" id="{3EF857D7-1A5A-41B2-AF1D-C298C2533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3" name="Objekt 3">
                        <a:extLst>
                          <a:ext uri="{FF2B5EF4-FFF2-40B4-BE49-F238E27FC236}">
                            <a16:creationId xmlns:a16="http://schemas.microsoft.com/office/drawing/2014/main" id="{3EF857D7-1A5A-41B2-AF1D-C298C2533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A3BC54E-8FD9-4A55-8B7E-44DF8A157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65" y="546635"/>
            <a:ext cx="1481729" cy="8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78FFE78-1C14-43D2-B66B-CC7110287DF8}"/>
              </a:ext>
            </a:extLst>
          </p:cNvPr>
          <p:cNvSpPr txBox="1">
            <a:spLocks/>
          </p:cNvSpPr>
          <p:nvPr/>
        </p:nvSpPr>
        <p:spPr>
          <a:xfrm>
            <a:off x="338138" y="672564"/>
            <a:ext cx="8461375" cy="40454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3600" dirty="0">
                <a:solidFill>
                  <a:srgbClr val="001C70"/>
                </a:solidFill>
                <a:latin typeface="Helvetica" pitchFamily="2" charset="0"/>
              </a:rPr>
              <a:t>Comment </a:t>
            </a:r>
            <a:r>
              <a:rPr lang="de-CH" sz="3600" dirty="0" err="1">
                <a:solidFill>
                  <a:srgbClr val="001C70"/>
                </a:solidFill>
                <a:latin typeface="Helvetica" pitchFamily="2" charset="0"/>
              </a:rPr>
              <a:t>participer</a:t>
            </a:r>
            <a:r>
              <a:rPr lang="de-CH" sz="3600" dirty="0">
                <a:solidFill>
                  <a:srgbClr val="001C70"/>
                </a:solidFill>
                <a:latin typeface="Helvetica" pitchFamily="2" charset="0"/>
              </a:rPr>
              <a:t> ?</a:t>
            </a:r>
            <a:endParaRPr lang="de-DE" sz="3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6176493-5A2E-4346-A990-95F80D392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06562"/>
              </p:ext>
            </p:extLst>
          </p:nvPr>
        </p:nvGraphicFramePr>
        <p:xfrm>
          <a:off x="487233" y="1606933"/>
          <a:ext cx="8262973" cy="219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992">
                  <a:extLst>
                    <a:ext uri="{9D8B030D-6E8A-4147-A177-3AD203B41FA5}">
                      <a16:colId xmlns:a16="http://schemas.microsoft.com/office/drawing/2014/main" val="4110886649"/>
                    </a:ext>
                  </a:extLst>
                </a:gridCol>
                <a:gridCol w="1968879">
                  <a:extLst>
                    <a:ext uri="{9D8B030D-6E8A-4147-A177-3AD203B41FA5}">
                      <a16:colId xmlns:a16="http://schemas.microsoft.com/office/drawing/2014/main" val="1626717620"/>
                    </a:ext>
                  </a:extLst>
                </a:gridCol>
                <a:gridCol w="1210232">
                  <a:extLst>
                    <a:ext uri="{9D8B030D-6E8A-4147-A177-3AD203B41FA5}">
                      <a16:colId xmlns:a16="http://schemas.microsoft.com/office/drawing/2014/main" val="1571086567"/>
                    </a:ext>
                  </a:extLst>
                </a:gridCol>
                <a:gridCol w="3915870">
                  <a:extLst>
                    <a:ext uri="{9D8B030D-6E8A-4147-A177-3AD203B41FA5}">
                      <a16:colId xmlns:a16="http://schemas.microsoft.com/office/drawing/2014/main" val="484137698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Comment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Quand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Pour quoi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9014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r>
                        <a:rPr lang="fr-CH" sz="1400" dirty="0"/>
                        <a:t>Inscription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>
                          <a:hlinkClick r:id="rId4"/>
                        </a:rPr>
                        <a:t>www.bibliosuisse.ch</a:t>
                      </a:r>
                      <a:endParaRPr lang="fr-CH" sz="1400" dirty="0"/>
                    </a:p>
                    <a:p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à partir du 01/10/21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dirty="0"/>
                        <a:t>- Téléchargement du matériel de promotion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01376"/>
                  </a:ext>
                </a:extLst>
              </a:tr>
              <a:tr h="587352">
                <a:tc>
                  <a:txBody>
                    <a:bodyPr/>
                    <a:lstStyle/>
                    <a:p>
                      <a:r>
                        <a:rPr lang="fr-CH" sz="1400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>
                          <a:hlinkClick r:id="rId5"/>
                        </a:rPr>
                        <a:t>www.biblioweekend.ch</a:t>
                      </a:r>
                      <a:endParaRPr lang="fr-CH" sz="1400" dirty="0"/>
                    </a:p>
                    <a:p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à partir du 01/11/21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- Publication du programme sur le site 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29191"/>
                  </a:ext>
                </a:extLst>
              </a:tr>
              <a:tr h="634073">
                <a:tc>
                  <a:txBody>
                    <a:bodyPr/>
                    <a:lstStyle/>
                    <a:p>
                      <a:r>
                        <a:rPr lang="fr-CH" sz="1400" dirty="0"/>
                        <a:t>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Lien formulaire</a:t>
                      </a:r>
                    </a:p>
                    <a:p>
                      <a:r>
                        <a:rPr lang="fr-CH" sz="900" dirty="0">
                          <a:hlinkClick r:id="rId6"/>
                        </a:rPr>
                        <a:t>http://forms.gle/aF6y1TvEQ54ykBSK6</a:t>
                      </a:r>
                      <a:r>
                        <a:rPr lang="fr-CH" sz="900" dirty="0"/>
                        <a:t>‌</a:t>
                      </a:r>
                    </a:p>
                    <a:p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du 01/11/21</a:t>
                      </a:r>
                    </a:p>
                    <a:p>
                      <a:r>
                        <a:rPr lang="fr-CH" sz="1400" dirty="0"/>
                        <a:t>au 03/12/21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dirty="0"/>
                        <a:t>- Commande du matériel de promotion imprimé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9819"/>
                  </a:ext>
                </a:extLst>
              </a:tr>
            </a:tbl>
          </a:graphicData>
        </a:graphic>
      </p:graphicFrame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id="{F765CCBD-ECF2-437C-83CF-3BD307E2D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90378"/>
              </p:ext>
            </p:extLst>
          </p:nvPr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Acrobat Document" r:id="rId7" imgW="5667162" imgH="8020050" progId="AcroExch.Document.DC">
                  <p:embed/>
                </p:oleObj>
              </mc:Choice>
              <mc:Fallback>
                <p:oleObj name="Acrobat Document" r:id="rId7" imgW="5667162" imgH="8020050" progId="AcroExch.Document.DC">
                  <p:embed/>
                  <p:pic>
                    <p:nvPicPr>
                      <p:cNvPr id="3" name="Objekt 3">
                        <a:extLst>
                          <a:ext uri="{FF2B5EF4-FFF2-40B4-BE49-F238E27FC236}">
                            <a16:creationId xmlns:a16="http://schemas.microsoft.com/office/drawing/2014/main" id="{3EF857D7-1A5A-41B2-AF1D-C298C2533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5D4E84A3-B7AE-4813-B750-5020C253FE85}"/>
              </a:ext>
            </a:extLst>
          </p:cNvPr>
          <p:cNvSpPr txBox="1">
            <a:spLocks/>
          </p:cNvSpPr>
          <p:nvPr/>
        </p:nvSpPr>
        <p:spPr>
          <a:xfrm>
            <a:off x="487233" y="3858046"/>
            <a:ext cx="8461375" cy="5072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CH" sz="1100" dirty="0">
                <a:solidFill>
                  <a:srgbClr val="001C70"/>
                </a:solidFill>
                <a:latin typeface="Helvetica" pitchFamily="2" charset="0"/>
              </a:rPr>
              <a:t>* </a:t>
            </a:r>
            <a:r>
              <a:rPr lang="fr-CH" sz="1100" u="sng" dirty="0">
                <a:solidFill>
                  <a:srgbClr val="001C70"/>
                </a:solidFill>
                <a:latin typeface="Helvetica" pitchFamily="2" charset="0"/>
              </a:rPr>
              <a:t>Formats numériques :</a:t>
            </a:r>
            <a:r>
              <a:rPr lang="fr-CH" sz="1100" dirty="0">
                <a:solidFill>
                  <a:srgbClr val="001C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A3 générique et personnalisable, A4 générique et personnalisable,</a:t>
            </a:r>
          </a:p>
          <a:p>
            <a:pPr>
              <a:lnSpc>
                <a:spcPct val="150000"/>
              </a:lnSpc>
            </a:pPr>
            <a:r>
              <a:rPr lang="fr-CH" sz="1100" dirty="0">
                <a:solidFill>
                  <a:srgbClr val="001C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   Flyer A5 personnalisable, marque-page personnalisable et écran digital.</a:t>
            </a:r>
            <a:endParaRPr lang="de-DE" sz="1100" dirty="0">
              <a:solidFill>
                <a:srgbClr val="001C70"/>
              </a:solidFill>
              <a:latin typeface="Helvetica" pitchFamily="2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C04C89-CB1C-47FF-97DE-EADDBEDD6AB5}"/>
              </a:ext>
            </a:extLst>
          </p:cNvPr>
          <p:cNvSpPr txBox="1">
            <a:spLocks/>
          </p:cNvSpPr>
          <p:nvPr/>
        </p:nvSpPr>
        <p:spPr>
          <a:xfrm>
            <a:off x="7966282" y="1920708"/>
            <a:ext cx="423862" cy="32971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1400" dirty="0">
                <a:solidFill>
                  <a:srgbClr val="001C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de-DE" sz="1400" dirty="0">
              <a:solidFill>
                <a:srgbClr val="001C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E3BFAB-7ED2-48CF-B792-8AA611D426B3}"/>
              </a:ext>
            </a:extLst>
          </p:cNvPr>
          <p:cNvSpPr txBox="1">
            <a:spLocks/>
          </p:cNvSpPr>
          <p:nvPr/>
        </p:nvSpPr>
        <p:spPr>
          <a:xfrm>
            <a:off x="8326344" y="3114323"/>
            <a:ext cx="423862" cy="32971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1400" dirty="0">
                <a:solidFill>
                  <a:srgbClr val="C203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de-DE" sz="1400" dirty="0">
              <a:solidFill>
                <a:srgbClr val="C203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B8402EC-EF55-425E-9A02-D692C748AD54}"/>
              </a:ext>
            </a:extLst>
          </p:cNvPr>
          <p:cNvSpPr txBox="1">
            <a:spLocks/>
          </p:cNvSpPr>
          <p:nvPr/>
        </p:nvSpPr>
        <p:spPr>
          <a:xfrm>
            <a:off x="487232" y="4365309"/>
            <a:ext cx="8461375" cy="5072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** </a:t>
            </a:r>
            <a:r>
              <a:rPr lang="de-DE" sz="1100" u="sng" dirty="0" err="1">
                <a:solidFill>
                  <a:srgbClr val="C20330"/>
                </a:solidFill>
                <a:latin typeface="Helvetica" pitchFamily="2" charset="0"/>
              </a:rPr>
              <a:t>Impressions</a:t>
            </a:r>
            <a:r>
              <a:rPr lang="de-DE" sz="1100" u="sng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100" u="sng" dirty="0" err="1">
                <a:solidFill>
                  <a:srgbClr val="C20330"/>
                </a:solidFill>
                <a:latin typeface="Helvetica" pitchFamily="2" charset="0"/>
              </a:rPr>
              <a:t>pour</a:t>
            </a:r>
            <a:r>
              <a:rPr lang="de-DE" sz="1100" u="sng" dirty="0">
                <a:solidFill>
                  <a:srgbClr val="C20330"/>
                </a:solidFill>
                <a:latin typeface="Helvetica" pitchFamily="2" charset="0"/>
              </a:rPr>
              <a:t> la Suisse </a:t>
            </a:r>
            <a:r>
              <a:rPr lang="de-DE" sz="1100" u="sng" dirty="0" err="1">
                <a:solidFill>
                  <a:srgbClr val="C20330"/>
                </a:solidFill>
                <a:latin typeface="Helvetica" pitchFamily="2" charset="0"/>
              </a:rPr>
              <a:t>romande</a:t>
            </a:r>
            <a:r>
              <a:rPr lang="de-DE" sz="1100" u="sng" dirty="0">
                <a:solidFill>
                  <a:srgbClr val="C20330"/>
                </a:solidFill>
                <a:latin typeface="Helvetica" pitchFamily="2" charset="0"/>
              </a:rPr>
              <a:t> :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Affiches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mondiales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,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affiches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A3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personnalisables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et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marque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-pages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personnalisables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		                 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mis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à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disposition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fin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janvier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2022 par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les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associations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100" dirty="0" err="1">
                <a:solidFill>
                  <a:srgbClr val="C20330"/>
                </a:solidFill>
                <a:latin typeface="Helvetica" pitchFamily="2" charset="0"/>
              </a:rPr>
              <a:t>cantonales</a:t>
            </a:r>
            <a:r>
              <a:rPr lang="de-DE" sz="1100" dirty="0">
                <a:solidFill>
                  <a:srgbClr val="C20330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4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78FFE78-1C14-43D2-B66B-CC7110287DF8}"/>
              </a:ext>
            </a:extLst>
          </p:cNvPr>
          <p:cNvSpPr txBox="1">
            <a:spLocks/>
          </p:cNvSpPr>
          <p:nvPr/>
        </p:nvSpPr>
        <p:spPr>
          <a:xfrm>
            <a:off x="338138" y="672564"/>
            <a:ext cx="8461375" cy="40454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3600" dirty="0">
                <a:solidFill>
                  <a:srgbClr val="001C70"/>
                </a:solidFill>
                <a:latin typeface="Helvetica" pitchFamily="2" charset="0"/>
              </a:rPr>
              <a:t>Aide à la </a:t>
            </a:r>
            <a:r>
              <a:rPr lang="de-CH" sz="3600" dirty="0" err="1">
                <a:solidFill>
                  <a:srgbClr val="001C70"/>
                </a:solidFill>
                <a:latin typeface="Helvetica" pitchFamily="2" charset="0"/>
              </a:rPr>
              <a:t>préparation</a:t>
            </a:r>
            <a:endParaRPr lang="de-DE" sz="3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6176493-5A2E-4346-A990-95F80D392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35680"/>
              </p:ext>
            </p:extLst>
          </p:nvPr>
        </p:nvGraphicFramePr>
        <p:xfrm>
          <a:off x="487233" y="1606933"/>
          <a:ext cx="8262973" cy="22741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2128">
                  <a:extLst>
                    <a:ext uri="{9D8B030D-6E8A-4147-A177-3AD203B41FA5}">
                      <a16:colId xmlns:a16="http://schemas.microsoft.com/office/drawing/2014/main" val="4110886649"/>
                    </a:ext>
                  </a:extLst>
                </a:gridCol>
                <a:gridCol w="2062405">
                  <a:extLst>
                    <a:ext uri="{9D8B030D-6E8A-4147-A177-3AD203B41FA5}">
                      <a16:colId xmlns:a16="http://schemas.microsoft.com/office/drawing/2014/main" val="1626717620"/>
                    </a:ext>
                  </a:extLst>
                </a:gridCol>
                <a:gridCol w="1388287">
                  <a:extLst>
                    <a:ext uri="{9D8B030D-6E8A-4147-A177-3AD203B41FA5}">
                      <a16:colId xmlns:a16="http://schemas.microsoft.com/office/drawing/2014/main" val="1571086567"/>
                    </a:ext>
                  </a:extLst>
                </a:gridCol>
                <a:gridCol w="2990153">
                  <a:extLst>
                    <a:ext uri="{9D8B030D-6E8A-4147-A177-3AD203B41FA5}">
                      <a16:colId xmlns:a16="http://schemas.microsoft.com/office/drawing/2014/main" val="484137698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Où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Quand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Comment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9014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r>
                        <a:rPr lang="fr-CH" sz="1400" dirty="0"/>
                        <a:t>Atelier de préparation</a:t>
                      </a:r>
                    </a:p>
                    <a:p>
                      <a:r>
                        <a:rPr lang="fr-CH" sz="1200" dirty="0"/>
                        <a:t>(Fabienne Aumont)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/>
                        <a:t>Bibliomedia</a:t>
                      </a:r>
                      <a:r>
                        <a:rPr lang="fr-CH" sz="1400" dirty="0"/>
                        <a:t> – Lausanne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Mardi 02/11/21</a:t>
                      </a:r>
                    </a:p>
                    <a:p>
                      <a:r>
                        <a:rPr lang="fr-CH" sz="1200" dirty="0"/>
                        <a:t>9h-16h30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dirty="0"/>
                        <a:t>Gratuit, sur inscription 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H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inscription@bibliomedia.ch</a:t>
                      </a:r>
                      <a:r>
                        <a:rPr lang="fr-CH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021 340 70 30</a:t>
                      </a:r>
                      <a:endParaRPr lang="fr-CH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01376"/>
                  </a:ext>
                </a:extLst>
              </a:tr>
              <a:tr h="587352">
                <a:tc>
                  <a:txBody>
                    <a:bodyPr/>
                    <a:lstStyle/>
                    <a:p>
                      <a:r>
                        <a:rPr lang="fr-CH" sz="1400" b="1" dirty="0"/>
                        <a:t>Sur FR : </a:t>
                      </a:r>
                      <a:r>
                        <a:rPr lang="fr-CH" sz="1400" dirty="0"/>
                        <a:t>Journée de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Bibliothèque d'</a:t>
                      </a:r>
                      <a:r>
                        <a:rPr lang="fr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Avry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Lundi 17/01/22</a:t>
                      </a:r>
                    </a:p>
                    <a:p>
                      <a:r>
                        <a:rPr lang="fr-CH" sz="1200" dirty="0"/>
                        <a:t>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Gratuit, sur inscription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29191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r>
                        <a:rPr lang="fr-CH" sz="1400" b="1" dirty="0"/>
                        <a:t>Sur VS : </a:t>
                      </a:r>
                      <a:r>
                        <a:rPr lang="fr-CH" sz="1400" dirty="0"/>
                        <a:t>Journées de préparation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Saint-Maurice</a:t>
                      </a:r>
                    </a:p>
                    <a:p>
                      <a:endParaRPr lang="fr-CH" sz="1400" dirty="0"/>
                    </a:p>
                    <a:p>
                      <a:r>
                        <a:rPr lang="fr-CH" sz="1400" dirty="0"/>
                        <a:t>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Jeudi 04/11/21</a:t>
                      </a:r>
                    </a:p>
                    <a:p>
                      <a:endParaRPr lang="fr-CH" sz="1400" dirty="0"/>
                    </a:p>
                    <a:p>
                      <a:r>
                        <a:rPr lang="fr-CH" sz="1400" dirty="0"/>
                        <a:t>Mardi 09/11/21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Gratuit, sur inscription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9819"/>
                  </a:ext>
                </a:extLst>
              </a:tr>
            </a:tbl>
          </a:graphicData>
        </a:graphic>
      </p:graphicFrame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id="{F765CCBD-ECF2-437C-83CF-3BD307E2D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Acrobat Document" r:id="rId5" imgW="5667162" imgH="8020050" progId="AcroExch.Document.DC">
                  <p:embed/>
                </p:oleObj>
              </mc:Choice>
              <mc:Fallback>
                <p:oleObj name="Acrobat Document" r:id="rId5" imgW="5667162" imgH="8020050" progId="AcroExch.Document.DC">
                  <p:embed/>
                  <p:pic>
                    <p:nvPicPr>
                      <p:cNvPr id="5" name="Objekt 3">
                        <a:extLst>
                          <a:ext uri="{FF2B5EF4-FFF2-40B4-BE49-F238E27FC236}">
                            <a16:creationId xmlns:a16="http://schemas.microsoft.com/office/drawing/2014/main" id="{F765CCBD-ECF2-437C-83CF-3BD307E2D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3BA5D105-C567-452A-8F40-D367DA873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56158"/>
              </p:ext>
            </p:extLst>
          </p:nvPr>
        </p:nvGraphicFramePr>
        <p:xfrm>
          <a:off x="487232" y="3964628"/>
          <a:ext cx="8262973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822128">
                  <a:extLst>
                    <a:ext uri="{9D8B030D-6E8A-4147-A177-3AD203B41FA5}">
                      <a16:colId xmlns:a16="http://schemas.microsoft.com/office/drawing/2014/main" val="4110886649"/>
                    </a:ext>
                  </a:extLst>
                </a:gridCol>
                <a:gridCol w="2062405">
                  <a:extLst>
                    <a:ext uri="{9D8B030D-6E8A-4147-A177-3AD203B41FA5}">
                      <a16:colId xmlns:a16="http://schemas.microsoft.com/office/drawing/2014/main" val="1626717620"/>
                    </a:ext>
                  </a:extLst>
                </a:gridCol>
                <a:gridCol w="1388287">
                  <a:extLst>
                    <a:ext uri="{9D8B030D-6E8A-4147-A177-3AD203B41FA5}">
                      <a16:colId xmlns:a16="http://schemas.microsoft.com/office/drawing/2014/main" val="1571086567"/>
                    </a:ext>
                  </a:extLst>
                </a:gridCol>
                <a:gridCol w="2990153">
                  <a:extLst>
                    <a:ext uri="{9D8B030D-6E8A-4147-A177-3AD203B41FA5}">
                      <a16:colId xmlns:a16="http://schemas.microsoft.com/office/drawing/2014/main" val="484137698"/>
                    </a:ext>
                  </a:extLst>
                </a:gridCol>
              </a:tblGrid>
              <a:tr h="589064">
                <a:tc>
                  <a:txBody>
                    <a:bodyPr/>
                    <a:lstStyle/>
                    <a:p>
                      <a:r>
                        <a:rPr lang="fr-CH" sz="1400" b="0" dirty="0"/>
                        <a:t>Anciens programmes du Samedi des Bibliothèques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En consultation sur </a:t>
                      </a:r>
                      <a:r>
                        <a:rPr lang="fr-CH" sz="1200" dirty="0">
                          <a:hlinkClick r:id="rId7"/>
                        </a:rPr>
                        <a:t>www.bibliovaud.ch</a:t>
                      </a:r>
                      <a:endParaRPr lang="fr-CH" sz="1200" dirty="0"/>
                    </a:p>
                    <a:p>
                      <a:endParaRPr lang="fr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9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78FFE78-1C14-43D2-B66B-CC7110287DF8}"/>
              </a:ext>
            </a:extLst>
          </p:cNvPr>
          <p:cNvSpPr txBox="1">
            <a:spLocks/>
          </p:cNvSpPr>
          <p:nvPr/>
        </p:nvSpPr>
        <p:spPr>
          <a:xfrm>
            <a:off x="338138" y="672564"/>
            <a:ext cx="8461375" cy="40454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3600" dirty="0">
                <a:solidFill>
                  <a:srgbClr val="001C70"/>
                </a:solidFill>
                <a:latin typeface="Helvetica" pitchFamily="2" charset="0"/>
              </a:rPr>
              <a:t>Promotion du </a:t>
            </a:r>
            <a:r>
              <a:rPr lang="de-CH" sz="3600" dirty="0" err="1">
                <a:solidFill>
                  <a:srgbClr val="001C70"/>
                </a:solidFill>
                <a:latin typeface="Helvetica" pitchFamily="2" charset="0"/>
              </a:rPr>
              <a:t>BiblioWeekend</a:t>
            </a:r>
            <a:endParaRPr lang="de-DE" sz="3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id="{F765CCBD-ECF2-437C-83CF-3BD307E2D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5" name="Objekt 3">
                        <a:extLst>
                          <a:ext uri="{FF2B5EF4-FFF2-40B4-BE49-F238E27FC236}">
                            <a16:creationId xmlns:a16="http://schemas.microsoft.com/office/drawing/2014/main" id="{F765CCBD-ECF2-437C-83CF-3BD307E2D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637BA729-666F-453A-8DC3-11CE677BCED3}"/>
              </a:ext>
            </a:extLst>
          </p:cNvPr>
          <p:cNvSpPr txBox="1">
            <a:spLocks/>
          </p:cNvSpPr>
          <p:nvPr/>
        </p:nvSpPr>
        <p:spPr>
          <a:xfrm>
            <a:off x="338138" y="1628566"/>
            <a:ext cx="8805860" cy="32170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Chaque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acteur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est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responsable de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promouvoir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l‘évènement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sur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son</a:t>
            </a:r>
            <a:r>
              <a:rPr lang="de-DE" sz="1800" b="1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800" b="1" dirty="0" err="1">
                <a:solidFill>
                  <a:srgbClr val="001C70"/>
                </a:solidFill>
                <a:latin typeface="Helvetica" pitchFamily="2" charset="0"/>
              </a:rPr>
              <a:t>périmètre</a:t>
            </a:r>
            <a:endParaRPr lang="de-DE" sz="1800" b="1" dirty="0">
              <a:solidFill>
                <a:srgbClr val="001C70"/>
              </a:solidFill>
              <a:latin typeface="Helvetica" pitchFamily="2" charset="0"/>
            </a:endParaRPr>
          </a:p>
          <a:p>
            <a:pPr algn="ctr">
              <a:lnSpc>
                <a:spcPct val="150000"/>
              </a:lnSpc>
            </a:pPr>
            <a:endParaRPr lang="de-DE" sz="1400" b="1" dirty="0">
              <a:solidFill>
                <a:srgbClr val="001C70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1600" u="sng" dirty="0">
                <a:solidFill>
                  <a:srgbClr val="001C70"/>
                </a:solidFill>
                <a:latin typeface="Helvetica" pitchFamily="2" charset="0"/>
              </a:rPr>
              <a:t>En </a:t>
            </a:r>
            <a:r>
              <a:rPr lang="de-DE" sz="1600" u="sng" dirty="0" err="1">
                <a:solidFill>
                  <a:srgbClr val="001C70"/>
                </a:solidFill>
                <a:latin typeface="Helvetica" pitchFamily="2" charset="0"/>
              </a:rPr>
              <a:t>bibliothèque</a:t>
            </a:r>
            <a:r>
              <a:rPr lang="de-DE" sz="1600" u="sng" dirty="0">
                <a:solidFill>
                  <a:srgbClr val="001C70"/>
                </a:solidFill>
                <a:latin typeface="Helvetica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- Pour la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campagne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d‘affichage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	r</a:t>
            </a:r>
            <a:r>
              <a:rPr lang="fr-CH" sz="1600" dirty="0" err="1">
                <a:solidFill>
                  <a:srgbClr val="001C70"/>
                </a:solidFill>
                <a:latin typeface="Helvetica" pitchFamily="2" charset="0"/>
              </a:rPr>
              <a:t>éservez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 dès que possible de l’affichage culturel dans votre ville !</a:t>
            </a:r>
          </a:p>
          <a:p>
            <a:pPr>
              <a:lnSpc>
                <a:spcPct val="150000"/>
              </a:lnSpc>
            </a:pPr>
            <a:endParaRPr lang="fr-CH" sz="500" dirty="0">
              <a:solidFill>
                <a:srgbClr val="001C70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-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Sur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les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réseaux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sociaux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	</a:t>
            </a:r>
            <a:r>
              <a:rPr lang="de-DE" sz="1600" dirty="0" err="1">
                <a:solidFill>
                  <a:srgbClr val="001C70"/>
                </a:solidFill>
                <a:latin typeface="Helvetica" pitchFamily="2" charset="0"/>
              </a:rPr>
              <a:t>utilisez</a:t>
            </a:r>
            <a:r>
              <a:rPr lang="de-DE" sz="1600" dirty="0">
                <a:solidFill>
                  <a:srgbClr val="001C70"/>
                </a:solidFill>
                <a:latin typeface="Helvetica" pitchFamily="2" charset="0"/>
              </a:rPr>
              <a:t> le </a:t>
            </a:r>
            <a:r>
              <a:rPr lang="fr-CH" sz="1600" dirty="0">
                <a:solidFill>
                  <a:srgbClr val="001C70"/>
                </a:solidFill>
                <a:latin typeface="Helvetica" pitchFamily="2" charset="0"/>
              </a:rPr>
              <a:t>#biblioweekend !</a:t>
            </a:r>
          </a:p>
        </p:txBody>
      </p:sp>
    </p:spTree>
    <p:extLst>
      <p:ext uri="{BB962C8B-B14F-4D97-AF65-F5344CB8AC3E}">
        <p14:creationId xmlns:p14="http://schemas.microsoft.com/office/powerpoint/2010/main" val="79582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3B1C9C20-2690-472E-9DF8-45EE0345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60274"/>
              </p:ext>
            </p:extLst>
          </p:nvPr>
        </p:nvGraphicFramePr>
        <p:xfrm>
          <a:off x="487230" y="3928455"/>
          <a:ext cx="8262973" cy="543428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1114636">
                  <a:extLst>
                    <a:ext uri="{9D8B030D-6E8A-4147-A177-3AD203B41FA5}">
                      <a16:colId xmlns:a16="http://schemas.microsoft.com/office/drawing/2014/main" val="4110886649"/>
                    </a:ext>
                  </a:extLst>
                </a:gridCol>
                <a:gridCol w="2089103">
                  <a:extLst>
                    <a:ext uri="{9D8B030D-6E8A-4147-A177-3AD203B41FA5}">
                      <a16:colId xmlns:a16="http://schemas.microsoft.com/office/drawing/2014/main" val="1626717620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1571086567"/>
                    </a:ext>
                  </a:extLst>
                </a:gridCol>
                <a:gridCol w="3210410">
                  <a:extLst>
                    <a:ext uri="{9D8B030D-6E8A-4147-A177-3AD203B41FA5}">
                      <a16:colId xmlns:a16="http://schemas.microsoft.com/office/drawing/2014/main" val="484137698"/>
                    </a:ext>
                  </a:extLst>
                </a:gridCol>
              </a:tblGrid>
              <a:tr h="543428">
                <a:tc>
                  <a:txBody>
                    <a:bodyPr/>
                    <a:lstStyle/>
                    <a:p>
                      <a:r>
                        <a:rPr lang="fr-CH" sz="1400" b="1" dirty="0"/>
                        <a:t>Comité régional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kern="1200" dirty="0" err="1">
                          <a:solidFill>
                            <a:schemeClr val="dk1"/>
                          </a:solidFill>
                        </a:rPr>
                        <a:t>Bibliosuisse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CH" sz="1400" dirty="0" err="1"/>
                        <a:t>BiblioVaud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>
                          <a:effectLst/>
                        </a:rPr>
                        <a:t>Christophe Bezençon</a:t>
                      </a:r>
                      <a:endParaRPr lang="fr-CH" sz="1400" dirty="0"/>
                    </a:p>
                    <a:p>
                      <a:r>
                        <a:rPr lang="fr-CH" sz="1400" dirty="0"/>
                        <a:t>Delphine </a:t>
                      </a:r>
                      <a:r>
                        <a:rPr lang="fr-CH" sz="1400" dirty="0" err="1"/>
                        <a:t>Lebouleur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christophe.bezencon@bcu.unil.ch</a:t>
                      </a:r>
                    </a:p>
                    <a:p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delphine.lebouleur@laposte.net</a:t>
                      </a:r>
                      <a:endParaRPr lang="fr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901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478FFE78-1C14-43D2-B66B-CC7110287DF8}"/>
              </a:ext>
            </a:extLst>
          </p:cNvPr>
          <p:cNvSpPr txBox="1">
            <a:spLocks/>
          </p:cNvSpPr>
          <p:nvPr/>
        </p:nvSpPr>
        <p:spPr>
          <a:xfrm>
            <a:off x="338138" y="685912"/>
            <a:ext cx="8461375" cy="40454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CH" sz="3600" dirty="0" err="1">
                <a:solidFill>
                  <a:srgbClr val="001C70"/>
                </a:solidFill>
                <a:latin typeface="Helvetica" pitchFamily="2" charset="0"/>
              </a:rPr>
              <a:t>Contacts</a:t>
            </a:r>
            <a:endParaRPr lang="de-DE" sz="3600" dirty="0">
              <a:solidFill>
                <a:srgbClr val="001C70"/>
              </a:solidFill>
              <a:latin typeface="Helvetica" pitchFamily="2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6176493-5A2E-4346-A990-95F80D392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53932"/>
              </p:ext>
            </p:extLst>
          </p:nvPr>
        </p:nvGraphicFramePr>
        <p:xfrm>
          <a:off x="487233" y="1606933"/>
          <a:ext cx="8262973" cy="219750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114636">
                  <a:extLst>
                    <a:ext uri="{9D8B030D-6E8A-4147-A177-3AD203B41FA5}">
                      <a16:colId xmlns:a16="http://schemas.microsoft.com/office/drawing/2014/main" val="4110886649"/>
                    </a:ext>
                  </a:extLst>
                </a:gridCol>
                <a:gridCol w="2089103">
                  <a:extLst>
                    <a:ext uri="{9D8B030D-6E8A-4147-A177-3AD203B41FA5}">
                      <a16:colId xmlns:a16="http://schemas.microsoft.com/office/drawing/2014/main" val="1626717620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1571086567"/>
                    </a:ext>
                  </a:extLst>
                </a:gridCol>
                <a:gridCol w="3210410">
                  <a:extLst>
                    <a:ext uri="{9D8B030D-6E8A-4147-A177-3AD203B41FA5}">
                      <a16:colId xmlns:a16="http://schemas.microsoft.com/office/drawing/2014/main" val="484137698"/>
                    </a:ext>
                  </a:extLst>
                </a:gridCol>
              </a:tblGrid>
              <a:tr h="341273">
                <a:tc>
                  <a:txBody>
                    <a:bodyPr/>
                    <a:lstStyle/>
                    <a:p>
                      <a:r>
                        <a:rPr lang="fr-CH" sz="1400" b="1" dirty="0"/>
                        <a:t>FRIBOURG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Biblio-FR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Christine Demont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christine.demont@bluewin.ch</a:t>
                      </a:r>
                      <a:endParaRPr lang="fr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9014"/>
                  </a:ext>
                </a:extLst>
              </a:tr>
              <a:tr h="354480">
                <a:tc>
                  <a:txBody>
                    <a:bodyPr/>
                    <a:lstStyle/>
                    <a:p>
                      <a:r>
                        <a:rPr lang="fr-CH" sz="1400" b="1" dirty="0"/>
                        <a:t>GENEVE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</a:rPr>
                        <a:t>AGBD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>
                          <a:effectLst/>
                        </a:rPr>
                        <a:t>Raphaël </a:t>
                      </a:r>
                      <a:r>
                        <a:rPr lang="fr-CH" sz="1400" dirty="0" err="1">
                          <a:effectLst/>
                        </a:rPr>
                        <a:t>Grolimund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raphael.grolimund@hesge.ch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01376"/>
                  </a:ext>
                </a:extLst>
              </a:tr>
              <a:tr h="587352">
                <a:tc>
                  <a:txBody>
                    <a:bodyPr/>
                    <a:lstStyle/>
                    <a:p>
                      <a:r>
                        <a:rPr lang="fr-CH" sz="1400" b="1" dirty="0"/>
                        <a:t>JURA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</a:rPr>
                        <a:t>Bibliothèque cantonale jurassienne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Julien </a:t>
                      </a:r>
                      <a:r>
                        <a:rPr lang="fr-CH" sz="1400" dirty="0" err="1"/>
                        <a:t>Berberat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julien.berberat@jura.ch</a:t>
                      </a:r>
                      <a:endParaRPr lang="fr-C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29191"/>
                  </a:ext>
                </a:extLst>
              </a:tr>
              <a:tr h="211358">
                <a:tc>
                  <a:txBody>
                    <a:bodyPr/>
                    <a:lstStyle/>
                    <a:p>
                      <a:r>
                        <a:rPr lang="fr-CH" sz="1400" b="1" dirty="0"/>
                        <a:t>NEUCHATEL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</a:rPr>
                        <a:t>Biblio-Neuchâtel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Isabelle </a:t>
                      </a:r>
                      <a:r>
                        <a:rPr lang="fr-CH" sz="1400" dirty="0" err="1"/>
                        <a:t>Emmenegger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isabelle.emmenegger@unine.ch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9819"/>
                  </a:ext>
                </a:extLst>
              </a:tr>
              <a:tr h="211357">
                <a:tc>
                  <a:txBody>
                    <a:bodyPr/>
                    <a:lstStyle/>
                    <a:p>
                      <a:r>
                        <a:rPr lang="fr-CH" sz="1400" b="1" dirty="0"/>
                        <a:t>VALAIS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/>
                        <a:t>BiblioValais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Samantha Gothuey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u="sng" dirty="0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samantha.gothuey@collombey-muraz.ch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21524"/>
                  </a:ext>
                </a:extLst>
              </a:tr>
              <a:tr h="211358">
                <a:tc>
                  <a:txBody>
                    <a:bodyPr/>
                    <a:lstStyle/>
                    <a:p>
                      <a:r>
                        <a:rPr lang="fr-CH" sz="1400" b="1" dirty="0"/>
                        <a:t>VAUD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/>
                        <a:t>BiblioVaud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/>
                        <a:t>Laurent </a:t>
                      </a:r>
                      <a:r>
                        <a:rPr lang="fr-CH" sz="1400" dirty="0" err="1"/>
                        <a:t>Albenque</a:t>
                      </a:r>
                      <a:endParaRPr lang="fr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CH" sz="1400" dirty="0">
                          <a:solidFill>
                            <a:srgbClr val="C00000"/>
                          </a:solidFill>
                          <a:hlinkClick r:id="rId10"/>
                        </a:rPr>
                        <a:t>laurent.albenque@bcu.unil.ch</a:t>
                      </a:r>
                      <a:endParaRPr lang="fr-CH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15966"/>
                  </a:ext>
                </a:extLst>
              </a:tr>
            </a:tbl>
          </a:graphicData>
        </a:graphic>
      </p:graphicFrame>
      <p:graphicFrame>
        <p:nvGraphicFramePr>
          <p:cNvPr id="5" name="Objekt 3">
            <a:extLst>
              <a:ext uri="{FF2B5EF4-FFF2-40B4-BE49-F238E27FC236}">
                <a16:creationId xmlns:a16="http://schemas.microsoft.com/office/drawing/2014/main" id="{F765CCBD-ECF2-437C-83CF-3BD307E2D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111" y="1"/>
          <a:ext cx="1047888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Acrobat Document" r:id="rId11" imgW="5667162" imgH="8020050" progId="AcroExch.Document.DC">
                  <p:embed/>
                </p:oleObj>
              </mc:Choice>
              <mc:Fallback>
                <p:oleObj name="Acrobat Document" r:id="rId11" imgW="5667162" imgH="8020050" progId="AcroExch.Document.DC">
                  <p:embed/>
                  <p:pic>
                    <p:nvPicPr>
                      <p:cNvPr id="5" name="Objekt 3">
                        <a:extLst>
                          <a:ext uri="{FF2B5EF4-FFF2-40B4-BE49-F238E27FC236}">
                            <a16:creationId xmlns:a16="http://schemas.microsoft.com/office/drawing/2014/main" id="{F765CCBD-ECF2-437C-83CF-3BD307E2DF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96111" y="1"/>
                        <a:ext cx="1047888" cy="1482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DF112144-87D0-4D39-A684-3E7BA58DADBB}"/>
              </a:ext>
            </a:extLst>
          </p:cNvPr>
          <p:cNvSpPr txBox="1">
            <a:spLocks/>
          </p:cNvSpPr>
          <p:nvPr/>
        </p:nvSpPr>
        <p:spPr>
          <a:xfrm rot="21407952">
            <a:off x="2884038" y="356349"/>
            <a:ext cx="3369573" cy="39359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1600" dirty="0" err="1">
                <a:solidFill>
                  <a:srgbClr val="C20330"/>
                </a:solidFill>
                <a:latin typeface="Helvetica" pitchFamily="2" charset="0"/>
              </a:rPr>
              <a:t>N‘hésitez</a:t>
            </a:r>
            <a:r>
              <a:rPr lang="de-DE" sz="16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C20330"/>
                </a:solidFill>
                <a:latin typeface="Helvetica" pitchFamily="2" charset="0"/>
              </a:rPr>
              <a:t>pas</a:t>
            </a:r>
            <a:r>
              <a:rPr lang="de-DE" sz="1600" dirty="0">
                <a:solidFill>
                  <a:srgbClr val="C20330"/>
                </a:solidFill>
                <a:latin typeface="Helvetica" pitchFamily="2" charset="0"/>
              </a:rPr>
              <a:t> à </a:t>
            </a:r>
            <a:r>
              <a:rPr lang="de-DE" sz="1600" dirty="0" err="1">
                <a:solidFill>
                  <a:srgbClr val="C20330"/>
                </a:solidFill>
                <a:latin typeface="Helvetica" pitchFamily="2" charset="0"/>
              </a:rPr>
              <a:t>nous</a:t>
            </a:r>
            <a:r>
              <a:rPr lang="de-DE" sz="1600" dirty="0">
                <a:solidFill>
                  <a:srgbClr val="C20330"/>
                </a:solidFill>
                <a:latin typeface="Helvetica" pitchFamily="2" charset="0"/>
              </a:rPr>
              <a:t> </a:t>
            </a:r>
            <a:r>
              <a:rPr lang="de-DE" sz="1600" dirty="0" err="1">
                <a:solidFill>
                  <a:srgbClr val="C20330"/>
                </a:solidFill>
                <a:latin typeface="Helvetica" pitchFamily="2" charset="0"/>
              </a:rPr>
              <a:t>joindre</a:t>
            </a:r>
            <a:r>
              <a:rPr lang="de-DE" sz="1600" dirty="0">
                <a:solidFill>
                  <a:srgbClr val="C20330"/>
                </a:solidFill>
                <a:latin typeface="Helvetica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8721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C3AC7-D8CF-6647-A429-95981C6BEDB7}"/>
              </a:ext>
            </a:extLst>
          </p:cNvPr>
          <p:cNvSpPr txBox="1">
            <a:spLocks/>
          </p:cNvSpPr>
          <p:nvPr/>
        </p:nvSpPr>
        <p:spPr>
          <a:xfrm>
            <a:off x="341312" y="1186667"/>
            <a:ext cx="8195313" cy="277016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de-DE" sz="2000" b="1" cap="all" dirty="0">
                <a:solidFill>
                  <a:srgbClr val="001C70"/>
                </a:solidFill>
                <a:latin typeface="Helvetica" pitchFamily="2" charset="0"/>
              </a:rPr>
            </a:br>
            <a:r>
              <a:rPr lang="de-DE" sz="3600" dirty="0">
                <a:solidFill>
                  <a:srgbClr val="001C70"/>
                </a:solidFill>
                <a:latin typeface="Helvetica" pitchFamily="2" charset="0"/>
              </a:rPr>
              <a:t>Des </a:t>
            </a:r>
            <a:r>
              <a:rPr lang="de-DE" sz="3600" dirty="0" err="1">
                <a:solidFill>
                  <a:srgbClr val="001C70"/>
                </a:solidFill>
                <a:latin typeface="Helvetica" pitchFamily="2" charset="0"/>
              </a:rPr>
              <a:t>questions</a:t>
            </a:r>
            <a:r>
              <a:rPr lang="de-DE" sz="3600" dirty="0">
                <a:solidFill>
                  <a:srgbClr val="001C70"/>
                </a:solidFill>
                <a:latin typeface="Helvetica" pitchFamily="2" charset="0"/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de-DE" sz="3600" dirty="0">
                <a:solidFill>
                  <a:srgbClr val="001C70"/>
                </a:solidFill>
                <a:latin typeface="Helvetica" pitchFamily="2" charset="0"/>
              </a:rPr>
              <a:t>Des </a:t>
            </a:r>
            <a:r>
              <a:rPr lang="de-DE" sz="3600" dirty="0" err="1">
                <a:solidFill>
                  <a:srgbClr val="001C70"/>
                </a:solidFill>
                <a:latin typeface="Helvetica" pitchFamily="2" charset="0"/>
              </a:rPr>
              <a:t>remarques</a:t>
            </a:r>
            <a:r>
              <a:rPr lang="de-DE" sz="3600" dirty="0">
                <a:solidFill>
                  <a:srgbClr val="001C70"/>
                </a:solidFill>
                <a:latin typeface="Helvetica" pitchFamily="2" charset="0"/>
              </a:rPr>
              <a:t> 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C121BE2-9E95-4990-BF33-B63B4B5B6C7F}"/>
              </a:ext>
            </a:extLst>
          </p:cNvPr>
          <p:cNvSpPr txBox="1">
            <a:spLocks/>
          </p:cNvSpPr>
          <p:nvPr/>
        </p:nvSpPr>
        <p:spPr>
          <a:xfrm rot="21407952">
            <a:off x="2754181" y="3664351"/>
            <a:ext cx="3369573" cy="80072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CH" sz="1600" dirty="0">
                <a:solidFill>
                  <a:srgbClr val="C20330"/>
                </a:solidFill>
                <a:latin typeface="Helvetica" pitchFamily="2" charset="0"/>
              </a:rPr>
              <a:t>Merci de votre attention !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B50B0EB-1337-4E1F-9521-908BC6612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5635"/>
              </p:ext>
            </p:extLst>
          </p:nvPr>
        </p:nvGraphicFramePr>
        <p:xfrm>
          <a:off x="6968128" y="0"/>
          <a:ext cx="2175872" cy="307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1669957-75EF-4203-BEFA-A5954CDBC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8128" y="0"/>
                        <a:ext cx="2175872" cy="3079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0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539</Words>
  <Application>Microsoft Office PowerPoint</Application>
  <PresentationFormat>Bildschirmpräsentation (16:9)</PresentationFormat>
  <Paragraphs>145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BurgerGasser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Gasser</dc:creator>
  <cp:lastModifiedBy>Famille</cp:lastModifiedBy>
  <cp:revision>43</cp:revision>
  <dcterms:created xsi:type="dcterms:W3CDTF">2019-03-06T13:52:50Z</dcterms:created>
  <dcterms:modified xsi:type="dcterms:W3CDTF">2021-09-17T14:01:13Z</dcterms:modified>
</cp:coreProperties>
</file>